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8288000" cy="10287000"/>
  <p:notesSz cx="6858000" cy="9144000"/>
  <p:embeddedFontLst>
    <p:embeddedFont>
      <p:font typeface="Ringside Narrow 1" charset="1" panose="02000800000000000000"/>
      <p:regular r:id="rId7"/>
    </p:embeddedFont>
    <p:embeddedFont>
      <p:font typeface="Ringside Narrow 2" charset="1" panose="02000A0000000000000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fonts/font7.fntdata" Type="http://schemas.openxmlformats.org/officeDocument/2006/relationships/font"/><Relationship Id="rId8" Target="fonts/font8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rotWithShape="true">
          <a:gsLst>
            <a:gs pos="0">
              <a:srgbClr val="002E5D">
                <a:alpha val="100000"/>
              </a:srgbClr>
            </a:gs>
            <a:gs pos="100000">
              <a:srgbClr val="1D4D7D">
                <a:alpha val="100000"/>
              </a:srgbClr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927235" y="-2057332"/>
            <a:ext cx="8463629" cy="8463629"/>
          </a:xfrm>
          <a:custGeom>
            <a:avLst/>
            <a:gdLst/>
            <a:ahLst/>
            <a:cxnLst/>
            <a:rect r="r" b="b" t="t" l="l"/>
            <a:pathLst>
              <a:path h="8463629" w="8463629">
                <a:moveTo>
                  <a:pt x="0" y="0"/>
                </a:moveTo>
                <a:lnTo>
                  <a:pt x="8463629" y="0"/>
                </a:lnTo>
                <a:lnTo>
                  <a:pt x="8463629" y="8463629"/>
                </a:lnTo>
                <a:lnTo>
                  <a:pt x="0" y="84636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3000"/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2912989" y="5283365"/>
            <a:ext cx="14381602" cy="2685134"/>
            <a:chOff x="0" y="0"/>
            <a:chExt cx="3787747" cy="70719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787747" cy="707196"/>
            </a:xfrm>
            <a:custGeom>
              <a:avLst/>
              <a:gdLst/>
              <a:ahLst/>
              <a:cxnLst/>
              <a:rect r="r" b="b" t="t" l="l"/>
              <a:pathLst>
                <a:path h="707196" w="3787747">
                  <a:moveTo>
                    <a:pt x="0" y="0"/>
                  </a:moveTo>
                  <a:lnTo>
                    <a:pt x="3787747" y="0"/>
                  </a:lnTo>
                  <a:lnTo>
                    <a:pt x="3787747" y="707196"/>
                  </a:lnTo>
                  <a:lnTo>
                    <a:pt x="0" y="707196"/>
                  </a:lnTo>
                  <a:close/>
                </a:path>
              </a:pathLst>
            </a:custGeom>
            <a:solidFill>
              <a:srgbClr val="00966C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3787747" cy="74529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6" id="6"/>
          <p:cNvSpPr/>
          <p:nvPr/>
        </p:nvSpPr>
        <p:spPr>
          <a:xfrm>
            <a:off x="4885124" y="7968499"/>
            <a:ext cx="12409467" cy="0"/>
          </a:xfrm>
          <a:prstGeom prst="line">
            <a:avLst/>
          </a:prstGeom>
          <a:ln cap="flat" w="142875">
            <a:solidFill>
              <a:srgbClr val="07745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993408" y="2174482"/>
            <a:ext cx="6025456" cy="6025456"/>
            <a:chOff x="0" y="0"/>
            <a:chExt cx="14840029" cy="1484002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-366471" y="-11891"/>
              <a:ext cx="15572971" cy="14863810"/>
            </a:xfrm>
            <a:custGeom>
              <a:avLst/>
              <a:gdLst/>
              <a:ahLst/>
              <a:cxnLst/>
              <a:rect r="r" b="b" t="t" l="l"/>
              <a:pathLst>
                <a:path h="14863810" w="15572971">
                  <a:moveTo>
                    <a:pt x="7786486" y="11891"/>
                  </a:moveTo>
                  <a:cubicBezTo>
                    <a:pt x="5127664" y="0"/>
                    <a:pt x="2665709" y="1411641"/>
                    <a:pt x="1332855" y="3712286"/>
                  </a:cubicBezTo>
                  <a:cubicBezTo>
                    <a:pt x="0" y="6012931"/>
                    <a:pt x="0" y="8850880"/>
                    <a:pt x="1332855" y="11151525"/>
                  </a:cubicBezTo>
                  <a:cubicBezTo>
                    <a:pt x="2665709" y="13452170"/>
                    <a:pt x="5127664" y="14863811"/>
                    <a:pt x="7786486" y="14851920"/>
                  </a:cubicBezTo>
                  <a:cubicBezTo>
                    <a:pt x="10445306" y="14863811"/>
                    <a:pt x="12907262" y="13452170"/>
                    <a:pt x="14240117" y="11151525"/>
                  </a:cubicBezTo>
                  <a:cubicBezTo>
                    <a:pt x="15572971" y="8850880"/>
                    <a:pt x="15572971" y="6012931"/>
                    <a:pt x="14240117" y="3712286"/>
                  </a:cubicBezTo>
                  <a:cubicBezTo>
                    <a:pt x="12907262" y="1411641"/>
                    <a:pt x="10445306" y="0"/>
                    <a:pt x="7786486" y="11891"/>
                  </a:cubicBezTo>
                  <a:close/>
                </a:path>
              </a:pathLst>
            </a:custGeom>
            <a:solidFill>
              <a:srgbClr val="00966C"/>
            </a:solid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-156193" y="188812"/>
              <a:ext cx="15152415" cy="14462405"/>
            </a:xfrm>
            <a:custGeom>
              <a:avLst/>
              <a:gdLst/>
              <a:ahLst/>
              <a:cxnLst/>
              <a:rect r="r" b="b" t="t" l="l"/>
              <a:pathLst>
                <a:path h="14462405" w="15152415">
                  <a:moveTo>
                    <a:pt x="7576208" y="11570"/>
                  </a:moveTo>
                  <a:cubicBezTo>
                    <a:pt x="4989189" y="0"/>
                    <a:pt x="2593721" y="1373519"/>
                    <a:pt x="1296860" y="3612034"/>
                  </a:cubicBezTo>
                  <a:cubicBezTo>
                    <a:pt x="0" y="5850548"/>
                    <a:pt x="0" y="8611857"/>
                    <a:pt x="1296860" y="10850372"/>
                  </a:cubicBezTo>
                  <a:cubicBezTo>
                    <a:pt x="2593721" y="13088886"/>
                    <a:pt x="4989189" y="14462405"/>
                    <a:pt x="7576208" y="14450835"/>
                  </a:cubicBezTo>
                  <a:cubicBezTo>
                    <a:pt x="10163226" y="14462405"/>
                    <a:pt x="12558694" y="13088886"/>
                    <a:pt x="13855555" y="10850372"/>
                  </a:cubicBezTo>
                  <a:cubicBezTo>
                    <a:pt x="15152416" y="8611857"/>
                    <a:pt x="15152416" y="5850548"/>
                    <a:pt x="13855555" y="3612034"/>
                  </a:cubicBezTo>
                  <a:cubicBezTo>
                    <a:pt x="12558694" y="1373519"/>
                    <a:pt x="10163226" y="0"/>
                    <a:pt x="7576208" y="11570"/>
                  </a:cubicBezTo>
                  <a:close/>
                </a:path>
              </a:pathLst>
            </a:custGeom>
            <a:solidFill>
              <a:srgbClr val="00966C"/>
            </a:solidFill>
          </p:spPr>
        </p:sp>
        <p:sp>
          <p:nvSpPr>
            <p:cNvPr name="Freeform 10" id="10"/>
            <p:cNvSpPr/>
            <p:nvPr/>
          </p:nvSpPr>
          <p:spPr>
            <a:xfrm flipH="false" flipV="false" rot="0">
              <a:off x="223301" y="551024"/>
              <a:ext cx="14393427" cy="13737979"/>
            </a:xfrm>
            <a:custGeom>
              <a:avLst/>
              <a:gdLst/>
              <a:ahLst/>
              <a:cxnLst/>
              <a:rect r="r" b="b" t="t" l="l"/>
              <a:pathLst>
                <a:path h="13737979" w="14393427">
                  <a:moveTo>
                    <a:pt x="7196714" y="10990"/>
                  </a:moveTo>
                  <a:cubicBezTo>
                    <a:pt x="4739280" y="0"/>
                    <a:pt x="2463801" y="1304719"/>
                    <a:pt x="1231900" y="3431106"/>
                  </a:cubicBezTo>
                  <a:cubicBezTo>
                    <a:pt x="0" y="5557493"/>
                    <a:pt x="0" y="8180487"/>
                    <a:pt x="1231900" y="10306874"/>
                  </a:cubicBezTo>
                  <a:cubicBezTo>
                    <a:pt x="2463801" y="12433261"/>
                    <a:pt x="4739280" y="13737980"/>
                    <a:pt x="7196714" y="13726990"/>
                  </a:cubicBezTo>
                  <a:cubicBezTo>
                    <a:pt x="9654147" y="13737980"/>
                    <a:pt x="11929626" y="12433261"/>
                    <a:pt x="13161527" y="10306874"/>
                  </a:cubicBezTo>
                  <a:cubicBezTo>
                    <a:pt x="14393427" y="8180487"/>
                    <a:pt x="14393427" y="5557493"/>
                    <a:pt x="13161527" y="3431106"/>
                  </a:cubicBezTo>
                  <a:cubicBezTo>
                    <a:pt x="11929626" y="1304719"/>
                    <a:pt x="9654147" y="0"/>
                    <a:pt x="7196714" y="10990"/>
                  </a:cubicBezTo>
                  <a:close/>
                </a:path>
              </a:pathLst>
            </a:custGeom>
            <a:blipFill>
              <a:blip r:embed="rId3"/>
              <a:stretch>
                <a:fillRect l="-65158" t="-87060" r="-155976" b="-27986"/>
              </a:stretch>
            </a:blipFill>
          </p:spPr>
        </p:sp>
      </p:grpSp>
      <p:sp>
        <p:nvSpPr>
          <p:cNvPr name="AutoShape 11" id="11"/>
          <p:cNvSpPr/>
          <p:nvPr/>
        </p:nvSpPr>
        <p:spPr>
          <a:xfrm flipV="true">
            <a:off x="17223154" y="5283365"/>
            <a:ext cx="36146" cy="2685134"/>
          </a:xfrm>
          <a:prstGeom prst="line">
            <a:avLst/>
          </a:prstGeom>
          <a:ln cap="flat" w="142875">
            <a:solidFill>
              <a:srgbClr val="077456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12" id="12"/>
          <p:cNvSpPr/>
          <p:nvPr/>
        </p:nvSpPr>
        <p:spPr>
          <a:xfrm flipH="false" flipV="false" rot="0">
            <a:off x="8451225" y="8682687"/>
            <a:ext cx="3216920" cy="916109"/>
          </a:xfrm>
          <a:custGeom>
            <a:avLst/>
            <a:gdLst/>
            <a:ahLst/>
            <a:cxnLst/>
            <a:rect r="r" b="b" t="t" l="l"/>
            <a:pathLst>
              <a:path h="916109" w="3216920">
                <a:moveTo>
                  <a:pt x="0" y="0"/>
                </a:moveTo>
                <a:lnTo>
                  <a:pt x="3216920" y="0"/>
                </a:lnTo>
                <a:lnTo>
                  <a:pt x="3216920" y="916109"/>
                </a:lnTo>
                <a:lnTo>
                  <a:pt x="0" y="91610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467562" y="8039937"/>
            <a:ext cx="2830808" cy="1748767"/>
          </a:xfrm>
          <a:custGeom>
            <a:avLst/>
            <a:gdLst/>
            <a:ahLst/>
            <a:cxnLst/>
            <a:rect r="r" b="b" t="t" l="l"/>
            <a:pathLst>
              <a:path h="1748767" w="2830808">
                <a:moveTo>
                  <a:pt x="0" y="0"/>
                </a:moveTo>
                <a:lnTo>
                  <a:pt x="2830808" y="0"/>
                </a:lnTo>
                <a:lnTo>
                  <a:pt x="2830808" y="1748767"/>
                </a:lnTo>
                <a:lnTo>
                  <a:pt x="0" y="17487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61874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7378538" y="5878967"/>
            <a:ext cx="9167678" cy="5886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365"/>
              </a:lnSpc>
            </a:pPr>
            <a:r>
              <a:rPr lang="en-US" sz="4500">
                <a:solidFill>
                  <a:srgbClr val="FFFFFF"/>
                </a:solidFill>
                <a:latin typeface="Ringside Narrow 1"/>
              </a:rPr>
              <a:t>THURS, JUNE 20 | 8:30 AM–5:30 PM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378538" y="6896745"/>
            <a:ext cx="9666018" cy="5044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783"/>
              </a:lnSpc>
            </a:pPr>
            <a:r>
              <a:rPr lang="en-US" sz="3900">
                <a:solidFill>
                  <a:srgbClr val="002E5D"/>
                </a:solidFill>
                <a:latin typeface="Ringside Narrow 1"/>
              </a:rPr>
              <a:t>BYU CONFERENCE CENTER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378538" y="1873376"/>
            <a:ext cx="10008652" cy="291372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60"/>
              </a:lnSpc>
            </a:pPr>
            <a:r>
              <a:rPr lang="en-US" sz="7794">
                <a:solidFill>
                  <a:srgbClr val="FFFFFF"/>
                </a:solidFill>
                <a:latin typeface="Ringside Narrow 2"/>
              </a:rPr>
              <a:t>2024 RELIGIOUS FREEDOM ANNUAL REVIEW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DAGALDFlQvw</dc:identifier>
  <dcterms:modified xsi:type="dcterms:W3CDTF">2011-08-01T06:04:30Z</dcterms:modified>
  <cp:revision>1</cp:revision>
  <dc:title>Religious Freedom Annual Review- Slide</dc:title>
</cp:coreProperties>
</file>